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740" autoAdjust="0"/>
    <p:restoredTop sz="94639" autoAdjust="0"/>
  </p:normalViewPr>
  <p:slideViewPr>
    <p:cSldViewPr>
      <p:cViewPr>
        <p:scale>
          <a:sx n="75" d="100"/>
          <a:sy n="75" d="100"/>
        </p:scale>
        <p:origin x="-159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14/04/2015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781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14/04/2015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625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14/04/2015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150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14/04/2015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168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14/04/2015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557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14/04/2015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223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14/04/2015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09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14/04/2015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960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14/04/2015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233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14/04/2015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867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14/04/2015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899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589A1-735A-43AF-95BA-0E0AA591CA03}" type="datetimeFigureOut">
              <a:rPr lang="en-GB" smtClean="0"/>
              <a:pPr/>
              <a:t>14/04/2015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92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png"/><Relationship Id="rId4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Z:\# Action Folder!\PDF &amp; Preview\PNG\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2352" y="476672"/>
            <a:ext cx="8282096" cy="6480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Z:\# Action Folder!\PDF &amp; Preview\PNG\1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3356992"/>
            <a:ext cx="761376" cy="2461470"/>
          </a:xfrm>
          <a:prstGeom prst="rect">
            <a:avLst/>
          </a:prstGeom>
          <a:noFill/>
        </p:spPr>
      </p:pic>
      <p:pic>
        <p:nvPicPr>
          <p:cNvPr id="1027" name="Picture 3" descr="Z:\# Action Folder!\PDF &amp; Preview\PNG\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76672"/>
            <a:ext cx="8676456" cy="4363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Z:\# Action Folder!\PDF &amp; Preview\PNG\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04664"/>
            <a:ext cx="8136904" cy="13433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Z:\# Action Folder!\PDF &amp; Preview\PNG\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2996952"/>
            <a:ext cx="5328592" cy="3150021"/>
          </a:xfrm>
          <a:prstGeom prst="rect">
            <a:avLst/>
          </a:prstGeom>
          <a:noFill/>
        </p:spPr>
      </p:pic>
      <p:pic>
        <p:nvPicPr>
          <p:cNvPr id="2051" name="Picture 3" descr="Z:\# Action Folder!\PDF &amp; Preview\PNG\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76672"/>
            <a:ext cx="8173416" cy="75400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Z:\# Action Folder!\PDF &amp; Preview\PNG\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2852936"/>
            <a:ext cx="5328592" cy="3150021"/>
          </a:xfrm>
          <a:prstGeom prst="rect">
            <a:avLst/>
          </a:prstGeom>
          <a:noFill/>
        </p:spPr>
      </p:pic>
      <p:pic>
        <p:nvPicPr>
          <p:cNvPr id="15362" name="Picture 2" descr="Z:\# Action Folder!\PDF &amp; Preview\PNG\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04664"/>
            <a:ext cx="8676456" cy="9685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Z:\# Action Folder!\PDF &amp; Preview\PNG\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32656"/>
            <a:ext cx="8568952" cy="124102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Z:\# Action Folder!\PDF &amp; Preview\PNG\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711" y="1268760"/>
            <a:ext cx="2908409" cy="5544616"/>
          </a:xfrm>
          <a:prstGeom prst="rect">
            <a:avLst/>
          </a:prstGeom>
          <a:noFill/>
        </p:spPr>
      </p:pic>
      <p:pic>
        <p:nvPicPr>
          <p:cNvPr id="3075" name="Picture 3" descr="Z:\# Action Folder!\PDF &amp; Preview\PNG\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1" y="404663"/>
            <a:ext cx="8640959" cy="8017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Z:\# Action Folder!\PDF &amp; Preview\PNG\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3" y="72008"/>
            <a:ext cx="4921318" cy="6741368"/>
          </a:xfrm>
          <a:prstGeom prst="rect">
            <a:avLst/>
          </a:prstGeom>
          <a:noFill/>
        </p:spPr>
      </p:pic>
      <p:pic>
        <p:nvPicPr>
          <p:cNvPr id="4100" name="Picture 4" descr="Z:\# Action Folder!\PDF &amp; Preview\PNG\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8" y="44624"/>
            <a:ext cx="9036496" cy="5440978"/>
          </a:xfrm>
          <a:prstGeom prst="rect">
            <a:avLst/>
          </a:prstGeom>
          <a:noFill/>
        </p:spPr>
      </p:pic>
      <p:pic>
        <p:nvPicPr>
          <p:cNvPr id="4101" name="Picture 5" descr="Z:\# Action Folder!\PDF &amp; Preview\PNG\8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4015" y="476672"/>
            <a:ext cx="8820473" cy="8170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09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Z:\# Action Folder!\PDF &amp; Preview\PNG\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700808"/>
            <a:ext cx="8568952" cy="3961607"/>
          </a:xfrm>
          <a:prstGeom prst="rect">
            <a:avLst/>
          </a:prstGeom>
          <a:noFill/>
        </p:spPr>
      </p:pic>
      <p:pic>
        <p:nvPicPr>
          <p:cNvPr id="5123" name="Picture 3" descr="Z:\# Action Folder!\PDF &amp; Preview\PNG\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04664"/>
            <a:ext cx="8658890" cy="7920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Z:\# Action Folder!\PDF &amp; Preview\PNG\1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32656"/>
            <a:ext cx="8658688" cy="38078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Z:\# Action Folder!\PDF &amp; Preview\PNG\1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8247" y="325186"/>
            <a:ext cx="8634233" cy="8715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Z:\# Action Folder!\PDF &amp; Preview\PNG\1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1340768"/>
            <a:ext cx="3024336" cy="5269395"/>
          </a:xfrm>
          <a:prstGeom prst="rect">
            <a:avLst/>
          </a:prstGeom>
          <a:noFill/>
        </p:spPr>
      </p:pic>
      <p:pic>
        <p:nvPicPr>
          <p:cNvPr id="6147" name="Picture 3" descr="Z:\# Action Folder!\PDF &amp; Preview\PNG\1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344477"/>
            <a:ext cx="6624736" cy="121231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Z:\# Action Folder!\PDF &amp; Preview\PNG\1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9658" y="332656"/>
            <a:ext cx="7548766" cy="8094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Z:\# Action Folder!\PDF &amp; Preview\PNG\1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4437112"/>
            <a:ext cx="1131018" cy="1473151"/>
          </a:xfrm>
          <a:prstGeom prst="rect">
            <a:avLst/>
          </a:prstGeom>
          <a:noFill/>
        </p:spPr>
      </p:pic>
      <p:pic>
        <p:nvPicPr>
          <p:cNvPr id="7171" name="Picture 3" descr="Z:\# Action Folder!\PDF &amp; Preview\PNG\1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324874"/>
            <a:ext cx="7401561" cy="79986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Z:\# Action Folder!\PDF &amp; Preview\PNG\1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052736"/>
            <a:ext cx="7128792" cy="3885301"/>
          </a:xfrm>
          <a:prstGeom prst="rect">
            <a:avLst/>
          </a:prstGeom>
          <a:noFill/>
        </p:spPr>
      </p:pic>
      <p:pic>
        <p:nvPicPr>
          <p:cNvPr id="8195" name="Picture 3" descr="Z:\# Action Folder!\PDF &amp; Preview\PNG\1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0817" y="332656"/>
            <a:ext cx="6747567" cy="8193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19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Z:\# Action Folder!\PDF &amp; Preview\PNG\1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484784"/>
            <a:ext cx="3816424" cy="4905186"/>
          </a:xfrm>
          <a:prstGeom prst="rect">
            <a:avLst/>
          </a:prstGeom>
          <a:noFill/>
        </p:spPr>
      </p:pic>
      <p:pic>
        <p:nvPicPr>
          <p:cNvPr id="9219" name="Picture 3" descr="Z:\# Action Folder!\PDF &amp; Preview\PNG\1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260648"/>
            <a:ext cx="6769755" cy="76941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Z:\# Action Folder!\PDF &amp; Preview\PNG\1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476672"/>
            <a:ext cx="7128792" cy="401049"/>
          </a:xfrm>
          <a:prstGeom prst="rect">
            <a:avLst/>
          </a:prstGeom>
          <a:noFill/>
        </p:spPr>
      </p:pic>
      <p:pic>
        <p:nvPicPr>
          <p:cNvPr id="3" name="Picture 2" descr="Z:\# Action Folder!\PDF &amp; Preview\PNG\1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1700808"/>
            <a:ext cx="3816424" cy="4905186"/>
          </a:xfrm>
          <a:prstGeom prst="rect">
            <a:avLst/>
          </a:prstGeom>
          <a:noFill/>
        </p:spPr>
      </p:pic>
      <p:pic>
        <p:nvPicPr>
          <p:cNvPr id="20483" name="Picture 3" descr="Z:\# Action Folder!\PDF &amp; Preview\PNG\17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1804241"/>
            <a:ext cx="1368152" cy="12238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Z:\# Action Folder!\PDF &amp; Preview\PNG\1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060848"/>
            <a:ext cx="3246142" cy="4048920"/>
          </a:xfrm>
          <a:prstGeom prst="rect">
            <a:avLst/>
          </a:prstGeom>
          <a:noFill/>
        </p:spPr>
      </p:pic>
      <p:pic>
        <p:nvPicPr>
          <p:cNvPr id="3" name="Picture 2" descr="Z:\# Action Folder!\PDF &amp; Preview\PNG\1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3861048"/>
            <a:ext cx="1656184" cy="2128665"/>
          </a:xfrm>
          <a:prstGeom prst="rect">
            <a:avLst/>
          </a:prstGeom>
          <a:noFill/>
        </p:spPr>
      </p:pic>
      <p:pic>
        <p:nvPicPr>
          <p:cNvPr id="10243" name="Picture 3" descr="Z:\# Action Folder!\PDF &amp; Preview\PNG\18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260648"/>
            <a:ext cx="8064896" cy="126610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Z:\# Action Folder!\PDF &amp; Preview\PNG\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04664"/>
            <a:ext cx="7785366" cy="9096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Z:\# Action Folder!\PDF &amp; Preview\PNG\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332656"/>
            <a:ext cx="6048672" cy="89517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Z:\# Action Folder!\PDF &amp; Preview\PNG\2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2708920"/>
            <a:ext cx="1103092" cy="3709940"/>
          </a:xfrm>
          <a:prstGeom prst="rect">
            <a:avLst/>
          </a:prstGeom>
          <a:noFill/>
        </p:spPr>
      </p:pic>
      <p:pic>
        <p:nvPicPr>
          <p:cNvPr id="11267" name="Picture 3" descr="Z:\# Action Folder!\PDF &amp; Preview\PNG\2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321316"/>
            <a:ext cx="6245077" cy="10326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Z:\# Action Folder!\PDF &amp; Preview\PNG\2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268760"/>
            <a:ext cx="4680520" cy="3329251"/>
          </a:xfrm>
          <a:prstGeom prst="rect">
            <a:avLst/>
          </a:prstGeom>
          <a:noFill/>
        </p:spPr>
      </p:pic>
      <p:pic>
        <p:nvPicPr>
          <p:cNvPr id="12291" name="Picture 3" descr="Z:\# Action Folder!\PDF &amp; Preview\PNG\2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5085184"/>
            <a:ext cx="5256584" cy="14999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Z:\# Action Folder!\PDF &amp; Preview\PNG\1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3501008"/>
            <a:ext cx="2556603" cy="1393388"/>
          </a:xfrm>
          <a:prstGeom prst="rect">
            <a:avLst/>
          </a:prstGeom>
          <a:noFill/>
        </p:spPr>
      </p:pic>
      <p:pic>
        <p:nvPicPr>
          <p:cNvPr id="23554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04664"/>
            <a:ext cx="8436936" cy="8640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irdy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7784" y="692696"/>
            <a:ext cx="3816424" cy="381642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347864" y="4149080"/>
            <a:ext cx="39604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THE END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260</TotalTime>
  <Words>2</Words>
  <Application>Microsoft Office PowerPoint</Application>
  <PresentationFormat>On-screen Show (4:3)</PresentationFormat>
  <Paragraphs>1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K POTTS</cp:lastModifiedBy>
  <cp:revision>60</cp:revision>
  <dcterms:created xsi:type="dcterms:W3CDTF">2012-11-21T10:26:22Z</dcterms:created>
  <dcterms:modified xsi:type="dcterms:W3CDTF">2015-04-14T07:53:02Z</dcterms:modified>
</cp:coreProperties>
</file>