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456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08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0503" y="2625635"/>
            <a:ext cx="6479177" cy="927463"/>
          </a:xfrm>
        </p:spPr>
        <p:txBody>
          <a:bodyPr/>
          <a:lstStyle/>
          <a:p>
            <a:r>
              <a:rPr lang="en-GB" dirty="0" smtClean="0"/>
              <a:t>ALL ABOUT INDIA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52160" y="3553098"/>
            <a:ext cx="1802674" cy="391886"/>
          </a:xfrm>
        </p:spPr>
        <p:txBody>
          <a:bodyPr/>
          <a:lstStyle/>
          <a:p>
            <a:r>
              <a:rPr lang="en-GB" dirty="0" smtClean="0"/>
              <a:t>BY KAI COWDEN</a:t>
            </a:r>
            <a:endParaRPr lang="en-GB" dirty="0"/>
          </a:p>
        </p:txBody>
      </p:sp>
      <p:pic>
        <p:nvPicPr>
          <p:cNvPr id="1026" name="Picture 2" descr="File:Taj Mahal (Edited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9920" y="3998348"/>
            <a:ext cx="3880848" cy="2554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Flag of India - Wikipedia"/>
          <p:cNvSpPr>
            <a:spLocks noChangeAspect="1" noChangeArrowheads="1"/>
          </p:cNvSpPr>
          <p:nvPr/>
        </p:nvSpPr>
        <p:spPr bwMode="auto">
          <a:xfrm flipH="1" flipV="1">
            <a:off x="1766659" y="1544999"/>
            <a:ext cx="963477" cy="963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6" descr="Flag of India - Wikipedi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8" descr="Flag of India - Wikipedia"/>
          <p:cNvSpPr>
            <a:spLocks noChangeAspect="1" noChangeArrowheads="1"/>
          </p:cNvSpPr>
          <p:nvPr/>
        </p:nvSpPr>
        <p:spPr bwMode="auto">
          <a:xfrm>
            <a:off x="1289275" y="124019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10" descr="Flag of India - Wikipedia"/>
          <p:cNvSpPr>
            <a:spLocks noChangeAspect="1" noChangeArrowheads="1"/>
          </p:cNvSpPr>
          <p:nvPr/>
        </p:nvSpPr>
        <p:spPr bwMode="auto">
          <a:xfrm>
            <a:off x="2255926" y="6553199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638" y="281575"/>
            <a:ext cx="2619375" cy="1743075"/>
          </a:xfrm>
          <a:prstGeom prst="rect">
            <a:avLst/>
          </a:prstGeom>
        </p:spPr>
      </p:pic>
      <p:pic>
        <p:nvPicPr>
          <p:cNvPr id="1036" name="Picture 12" descr="Indian elephant -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9292" y="41997"/>
            <a:ext cx="4091476" cy="246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Mahatma Gandhi - Wikipedi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49" y="2503622"/>
            <a:ext cx="2095500" cy="2815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Shah Jahan | Emperor Shah Jahan | DK Find Ou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7432" y="4843718"/>
            <a:ext cx="2451860" cy="1861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572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260" y="10159"/>
            <a:ext cx="8596668" cy="1320800"/>
          </a:xfrm>
        </p:spPr>
        <p:txBody>
          <a:bodyPr/>
          <a:lstStyle/>
          <a:p>
            <a:r>
              <a:rPr lang="en-GB" dirty="0" smtClean="0"/>
              <a:t>Where is India?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6260" y="809897"/>
            <a:ext cx="9027742" cy="5231465"/>
          </a:xfrm>
        </p:spPr>
        <p:txBody>
          <a:bodyPr/>
          <a:lstStyle/>
          <a:p>
            <a:r>
              <a:rPr lang="en-GB" dirty="0" smtClean="0"/>
              <a:t>India is in Asia</a:t>
            </a:r>
            <a:endParaRPr lang="en-GB" dirty="0"/>
          </a:p>
        </p:txBody>
      </p:sp>
      <p:pic>
        <p:nvPicPr>
          <p:cNvPr id="1028" name="Picture 4" descr="Asia, Continent, Main Regions, Political Map with Subregions Stock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166" y="670559"/>
            <a:ext cx="6503762" cy="5231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ight Arrow 3"/>
          <p:cNvSpPr/>
          <p:nvPr/>
        </p:nvSpPr>
        <p:spPr>
          <a:xfrm rot="2310439">
            <a:off x="1851871" y="1928183"/>
            <a:ext cx="3844697" cy="722813"/>
          </a:xfrm>
          <a:prstGeom prst="rightArrow">
            <a:avLst>
              <a:gd name="adj1" fmla="val 50000"/>
              <a:gd name="adj2" fmla="val 4359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7577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Food in India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Food in India is spicy.</a:t>
            </a:r>
          </a:p>
          <a:p>
            <a:pPr marL="0" indent="0">
              <a:buNone/>
            </a:pPr>
            <a:r>
              <a:rPr lang="en-GB" dirty="0" smtClean="0"/>
              <a:t>Indian desserts are sweet.</a:t>
            </a:r>
          </a:p>
          <a:p>
            <a:pPr marL="0" indent="0">
              <a:buNone/>
            </a:pPr>
            <a:r>
              <a:rPr lang="en-GB" dirty="0" smtClean="0"/>
              <a:t>They like to eat </a:t>
            </a:r>
            <a:r>
              <a:rPr lang="en-GB" dirty="0" err="1" smtClean="0"/>
              <a:t>Poppadums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r>
              <a:rPr lang="en-GB" dirty="0" smtClean="0"/>
              <a:t>Curry comes from India.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 descr="Top 10 Indian Dishes And Recipes || The Most Popular Indian Foo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155" y="257374"/>
            <a:ext cx="3212836" cy="2402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Reclaiming Indian Food from the White Gaze - Eat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449" y="3012552"/>
            <a:ext cx="2916247" cy="2916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3670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Indian clothing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15153" y="1250577"/>
            <a:ext cx="9191881" cy="5871686"/>
          </a:xfrm>
        </p:spPr>
        <p:txBody>
          <a:bodyPr/>
          <a:lstStyle/>
          <a:p>
            <a:r>
              <a:rPr lang="en-GB" dirty="0" smtClean="0"/>
              <a:t>Women in India wear a body garment or tunic 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c</a:t>
            </a:r>
            <a:r>
              <a:rPr lang="en-GB" smtClean="0"/>
              <a:t>alled </a:t>
            </a:r>
            <a:r>
              <a:rPr lang="en-GB" dirty="0" smtClean="0"/>
              <a:t>a sari. </a:t>
            </a:r>
          </a:p>
        </p:txBody>
      </p:sp>
      <p:pic>
        <p:nvPicPr>
          <p:cNvPr id="3076" name="Picture 4" descr="India - Clothing | Britann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8784" y="515046"/>
            <a:ext cx="3534766" cy="4697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4685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124</TotalTime>
  <Words>54</Words>
  <Application>Microsoft Office PowerPoint</Application>
  <PresentationFormat>Widescreen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Trebuchet MS</vt:lpstr>
      <vt:lpstr>Wingdings 3</vt:lpstr>
      <vt:lpstr>Facet</vt:lpstr>
      <vt:lpstr>ALL ABOUT INDIA</vt:lpstr>
      <vt:lpstr>Where is India?</vt:lpstr>
      <vt:lpstr>Food in India</vt:lpstr>
      <vt:lpstr>Indian clothing</vt:lpstr>
    </vt:vector>
  </TitlesOfParts>
  <Company>C2k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ALL ABOUT INDIA</dc:title>
  <dc:creator>Kai Cowden</dc:creator>
  <cp:lastModifiedBy>Francis OKane</cp:lastModifiedBy>
  <cp:revision>12</cp:revision>
  <dcterms:created xsi:type="dcterms:W3CDTF">2021-09-23T08:42:51Z</dcterms:created>
  <dcterms:modified xsi:type="dcterms:W3CDTF">2021-11-11T11:41:47Z</dcterms:modified>
</cp:coreProperties>
</file>