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1CB0B-57AD-4406-9857-4F262020D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CC7FE-0F2F-41DF-809D-D4916E1B46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BA3552-85A6-4EA2-9AF9-5AE58C3C4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C43E0-BE86-4A06-8710-66844060C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2852F-9520-40CC-A3F4-1CBF03E4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11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054E8-C9CE-4BDB-873B-978BBCEFB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688E8-1707-4F51-ABAA-B3DDEB6F9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D2C0B-757D-4ADC-992B-F3B826620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3E9D2-0BB7-4520-BE85-156AB9632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DA697C-B17A-4942-8591-8E71DBCF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69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EFC5E-A81A-455E-9B3C-68515A25A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5C474-8F42-4F09-98AE-22101EB16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2FD12-00DB-415A-AEFC-6D581D837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D4D89-3DF3-4FB0-AEDC-F468E14DA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758C3-A0A5-410F-9BF9-429CA9CB6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3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96EF8-2A21-4148-9A5C-43AFF2917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84438-FAC3-4FB2-9836-5800291C04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0764C-639E-462C-9FFD-881318E409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DE6B74-9991-4C36-B650-B439E4488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D56170-58E4-4B2E-A9D9-0BA51FCC7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7A2B4-E4A6-42AA-84F6-0302512E3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523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6E667-DC4F-44B9-9D90-146FC8A2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D5551-1221-4756-A073-2A75788B0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3E8D11-4E6E-4901-9D4A-54E96C417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00B088-67CA-4BD5-B136-7913D9D84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54B369-227D-4F25-8A3E-CF678FA64C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2AF34B-A658-4895-A53A-3C97AB2BA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4CE388-C868-496D-93E8-B2089D4AF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07C3AE-B580-4864-B927-3EF87954F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60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F960-8D01-4445-9373-CB72C2945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42EA1-75F8-402E-BF30-26DC0E85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AC23DB-2959-42B0-9181-47F9A8B90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F015A0-8DB0-4BBF-898E-E4F678FC5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509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307500-ACD3-4134-B499-5B704E7B6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EDEADB-3D28-4712-B497-E66E710D6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AC6513-331D-4C69-BEAE-2DA747B46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62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62948-1269-437C-9B73-F4C8B847C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A2DDF-5229-4C0B-A109-4D152FBEA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D78F35-8C36-4A80-910D-9CB2466386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81CF8-430E-4C02-8F1F-DF07CCE08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6992CC-C34F-461D-B416-CC3007EFF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841E97-7398-4673-9B70-0C8B5DC51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47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AE731-61B0-4ECD-86A7-6E212CED6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073D91-5016-4D6F-A7E6-6F6A438408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187AEA-59B0-47E3-9433-E0A6C0E1C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65554-0860-4727-9A85-B45442FB4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B66DB5-CD2C-4E45-A9DE-65A1E780F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7BBEC2-7C26-467C-8CE7-D9CB04816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94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197AE-BE94-4459-89EB-B0DD7D202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127FCE-93A8-408A-94AB-0464B46C71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7DEDE-4ACB-4BE4-A680-135635289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9036B-25F1-4781-B539-6C90638A4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33F6D-A069-4722-8E68-1EACC51C0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653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FC456F-6BA0-409B-BE75-30E331B626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BB06D-90DC-432E-B27A-81AA275CD5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5D188-D63D-4B29-AEC6-EE29BFED1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9811C4-7C77-40F6-88F4-E4AE8D15B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1B4CB-1331-4573-A898-877107094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52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395D8D-1063-486B-872D-1AD03F69C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0088D0-B6A4-47C6-8899-265A37C40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F773E-13C5-476A-98B7-1BDBD306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1DE36-F949-4DC5-BD8D-13F971EE13F2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82961-5DD3-4289-9FA8-703C678846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1F6BF-D419-4A01-8031-DA977E2DE3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97D96-304C-4E6D-A4D8-5BAD210F3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2637183" y="1087633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Mental Maths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B72F82-19C5-4918-B91B-92DA56029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2" y="1955702"/>
            <a:ext cx="2659133" cy="40849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0A1A2F6-B698-4ABE-BBBC-BC978B9E7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985" y="1955702"/>
            <a:ext cx="2279775" cy="426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56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4180414" y="1106773"/>
            <a:ext cx="6471138" cy="2942761"/>
          </a:xfrm>
          <a:prstGeom prst="wedgeEllipseCallout">
            <a:avLst>
              <a:gd name="adj1" fmla="val -62296"/>
              <a:gd name="adj2" fmla="val 255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Shout a number greater than 23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B72F82-19C5-4918-B91B-92DA56029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2" y="1955702"/>
            <a:ext cx="2659133" cy="408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11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1609966" y="1017294"/>
            <a:ext cx="6471138" cy="2942761"/>
          </a:xfrm>
          <a:prstGeom prst="wedgeEllipseCallout">
            <a:avLst>
              <a:gd name="adj1" fmla="val 61617"/>
              <a:gd name="adj2" fmla="val 12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Whisper a number less than 30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2360C-7CED-4DB6-9D89-3D483778A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922" y="1320899"/>
            <a:ext cx="2279775" cy="426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228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4355579" y="1167618"/>
            <a:ext cx="6742469" cy="3826413"/>
          </a:xfrm>
          <a:prstGeom prst="wedgeEllipseCallout">
            <a:avLst>
              <a:gd name="adj1" fmla="val -69793"/>
              <a:gd name="adj2" fmla="val 68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In a silly voice say the number that comes in between 39 and 41 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B72F82-19C5-4918-B91B-92DA56029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2" y="1955702"/>
            <a:ext cx="2659133" cy="408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10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1609966" y="1003227"/>
            <a:ext cx="6471138" cy="2942761"/>
          </a:xfrm>
          <a:prstGeom prst="wedgeEllipseCallout">
            <a:avLst>
              <a:gd name="adj1" fmla="val 61617"/>
              <a:gd name="adj2" fmla="val 12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Crossly say a number greater than 42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2360C-7CED-4DB6-9D89-3D483778A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922" y="1320899"/>
            <a:ext cx="2279775" cy="426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384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4180414" y="1106773"/>
            <a:ext cx="6471138" cy="2942761"/>
          </a:xfrm>
          <a:prstGeom prst="wedgeEllipseCallout">
            <a:avLst>
              <a:gd name="adj1" fmla="val -62296"/>
              <a:gd name="adj2" fmla="val 255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Squeak a number less than 37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B72F82-19C5-4918-B91B-92DA56029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2" y="1955702"/>
            <a:ext cx="2659133" cy="408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02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1609966" y="1017294"/>
            <a:ext cx="6471138" cy="2942761"/>
          </a:xfrm>
          <a:prstGeom prst="wedgeEllipseCallout">
            <a:avLst>
              <a:gd name="adj1" fmla="val 61617"/>
              <a:gd name="adj2" fmla="val 12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True or False? </a:t>
            </a:r>
          </a:p>
          <a:p>
            <a:pPr algn="ctr"/>
            <a:r>
              <a:rPr lang="en-GB" sz="4000" dirty="0"/>
              <a:t>17 is greater than 27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2360C-7CED-4DB6-9D89-3D483778A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922" y="1320899"/>
            <a:ext cx="2279775" cy="426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534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4180414" y="1106773"/>
            <a:ext cx="6471138" cy="2942761"/>
          </a:xfrm>
          <a:prstGeom prst="wedgeEllipseCallout">
            <a:avLst>
              <a:gd name="adj1" fmla="val -62296"/>
              <a:gd name="adj2" fmla="val 255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True or False? </a:t>
            </a:r>
          </a:p>
          <a:p>
            <a:pPr algn="ctr"/>
            <a:r>
              <a:rPr lang="en-GB" sz="4400" dirty="0"/>
              <a:t>26 is less than 43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B72F82-19C5-4918-B91B-92DA56029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2" y="1955702"/>
            <a:ext cx="2659133" cy="408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98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FEB4FD-3333-4B92-BB7A-70851FE63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9476" y="-2563764"/>
            <a:ext cx="6908761" cy="120362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BE6764-943D-403A-952C-7BA3CDE9CA05}"/>
              </a:ext>
            </a:extLst>
          </p:cNvPr>
          <p:cNvSpPr txBox="1"/>
          <p:nvPr/>
        </p:nvSpPr>
        <p:spPr>
          <a:xfrm>
            <a:off x="4180414" y="1608138"/>
            <a:ext cx="6917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1FE0213-4FC4-403D-B6CA-9DE3DD97382C}"/>
              </a:ext>
            </a:extLst>
          </p:cNvPr>
          <p:cNvSpPr/>
          <p:nvPr/>
        </p:nvSpPr>
        <p:spPr>
          <a:xfrm>
            <a:off x="996739" y="876617"/>
            <a:ext cx="6879956" cy="2942761"/>
          </a:xfrm>
          <a:prstGeom prst="wedgeEllipseCallout">
            <a:avLst>
              <a:gd name="adj1" fmla="val 61617"/>
              <a:gd name="adj2" fmla="val 12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True or False? </a:t>
            </a:r>
          </a:p>
          <a:p>
            <a:pPr algn="ctr"/>
            <a:r>
              <a:rPr lang="en-GB" sz="4400" dirty="0"/>
              <a:t>19 is greater than 29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2360C-7CED-4DB6-9D89-3D483778A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922" y="1320899"/>
            <a:ext cx="2279775" cy="426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68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76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Jenkins</dc:creator>
  <cp:lastModifiedBy>Philip Jenkins</cp:lastModifiedBy>
  <cp:revision>4</cp:revision>
  <dcterms:created xsi:type="dcterms:W3CDTF">2021-02-25T18:34:43Z</dcterms:created>
  <dcterms:modified xsi:type="dcterms:W3CDTF">2021-02-25T19:06:02Z</dcterms:modified>
</cp:coreProperties>
</file>