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67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3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473201"/>
            <a:ext cx="7632700" cy="49510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cs typeface="Twinkl"/>
              </a:rPr>
              <a:t>Robert Hopkins was born in Belfast in 1868.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Robert Hopkins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1" y="2127563"/>
            <a:ext cx="7632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cs typeface="Twinkl"/>
              </a:rPr>
              <a:t>He immigrated to the USA at the turn of the century.</a:t>
            </a:r>
          </a:p>
          <a:p>
            <a:pPr algn="ctr"/>
            <a:r>
              <a:rPr lang="en-GB" dirty="0">
                <a:cs typeface="Twinkl"/>
              </a:rPr>
              <a:t>Aged 43, he was an able-seaman on the Titanic.</a:t>
            </a:r>
          </a:p>
          <a:p>
            <a:pPr algn="ctr"/>
            <a:r>
              <a:rPr lang="en-GB" dirty="0">
                <a:cs typeface="Twinkl"/>
              </a:rPr>
              <a:t>Robert was asleep when the ship hit the iceberg.</a:t>
            </a:r>
          </a:p>
          <a:p>
            <a:pPr algn="ctr"/>
            <a:endParaRPr lang="en-GB" dirty="0">
              <a:cs typeface="Twinkl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700" y="3216118"/>
            <a:ext cx="3518611" cy="319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759978" y="2667699"/>
            <a:ext cx="3263317" cy="326331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Robert Hopkins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940" y="3278408"/>
            <a:ext cx="4850590" cy="200834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651" y="1473201"/>
            <a:ext cx="7632700" cy="7721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cs typeface="Twinkl"/>
              </a:rPr>
              <a:t>As the crew tried to help the passengers, First Officer William Murdoch asked Robert to board lifeboat 13 and help load and launch it.</a:t>
            </a:r>
          </a:p>
        </p:txBody>
      </p:sp>
    </p:spTree>
    <p:extLst>
      <p:ext uri="{BB962C8B-B14F-4D97-AF65-F5344CB8AC3E}">
        <p14:creationId xmlns:p14="http://schemas.microsoft.com/office/powerpoint/2010/main" val="3423148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Robert Hopkins</a:t>
            </a:r>
          </a:p>
        </p:txBody>
      </p:sp>
      <p:sp>
        <p:nvSpPr>
          <p:cNvPr id="4" name="Oval 3"/>
          <p:cNvSpPr/>
          <p:nvPr/>
        </p:nvSpPr>
        <p:spPr>
          <a:xfrm>
            <a:off x="4899171" y="2639466"/>
            <a:ext cx="3263317" cy="326331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900" y="2467507"/>
            <a:ext cx="2250472" cy="322974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1" y="1473200"/>
            <a:ext cx="7632700" cy="7721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cs typeface="Twinkl"/>
              </a:rPr>
              <a:t>In the midst of the panic surrounding the lifeboat launches, lifeboat 15 was being lowered down with lifeboat 13 underneath it.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51" y="246750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cs typeface="Twinkl"/>
              </a:rPr>
              <a:t>Everyone aboard lifeboat 13 was in peril of being crushed and lifeboat 15 was also in danger of collapsing.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61" y="3968632"/>
            <a:ext cx="3275901" cy="1356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776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222014" y="3370068"/>
            <a:ext cx="2748523" cy="2748523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Robert Hopkins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317" y="3465177"/>
            <a:ext cx="2444100" cy="237447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1" y="1468864"/>
            <a:ext cx="7632700" cy="104910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cs typeface="Twinkl"/>
              </a:rPr>
              <a:t>Robert and another crew member, registering what was happening, used a penknife to cut the ropes supporting their lifeboat, therefore averting additional disaster.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1" y="2618074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cs typeface="Twinkl"/>
              </a:rPr>
              <a:t>The men are credited with saving 103 people who may otherwise have been crushed or thrown into the icy water.</a:t>
            </a:r>
          </a:p>
        </p:txBody>
      </p:sp>
    </p:spTree>
    <p:extLst>
      <p:ext uri="{BB962C8B-B14F-4D97-AF65-F5344CB8AC3E}">
        <p14:creationId xmlns:p14="http://schemas.microsoft.com/office/powerpoint/2010/main" val="2004408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Robert Hopkins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56994" y="3341008"/>
            <a:ext cx="3762135" cy="17606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907" y="2589159"/>
            <a:ext cx="4538444" cy="327642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651" y="1473200"/>
            <a:ext cx="7632700" cy="7721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Robert Hopkins survived the Titanic tragedy and went on to live to the age of 74.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350825"/>
            <a:ext cx="51166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He died in 1943 and was buried in New Jersey, in the USA.</a:t>
            </a:r>
          </a:p>
        </p:txBody>
      </p:sp>
    </p:spTree>
    <p:extLst>
      <p:ext uri="{BB962C8B-B14F-4D97-AF65-F5344CB8AC3E}">
        <p14:creationId xmlns:p14="http://schemas.microsoft.com/office/powerpoint/2010/main" val="1834843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Robert Hopkins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973647" y="2858339"/>
            <a:ext cx="3187175" cy="3187175"/>
            <a:chOff x="3222014" y="3370068"/>
            <a:chExt cx="2748523" cy="2748523"/>
          </a:xfrm>
        </p:grpSpPr>
        <p:sp>
          <p:nvSpPr>
            <p:cNvPr id="3" name="Oval 2"/>
            <p:cNvSpPr/>
            <p:nvPr/>
          </p:nvSpPr>
          <p:spPr>
            <a:xfrm>
              <a:off x="3222014" y="3370068"/>
              <a:ext cx="2748523" cy="2748523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965" r="5102" b="2600"/>
            <a:stretch/>
          </p:blipFill>
          <p:spPr>
            <a:xfrm>
              <a:off x="3222014" y="3370068"/>
              <a:ext cx="2748523" cy="2748523"/>
            </a:xfrm>
            <a:prstGeom prst="ellipse">
              <a:avLst/>
            </a:prstGeom>
          </p:spPr>
        </p:pic>
      </p:grpSp>
      <p:sp>
        <p:nvSpPr>
          <p:cNvPr id="6" name="Rectangle 5"/>
          <p:cNvSpPr/>
          <p:nvPr/>
        </p:nvSpPr>
        <p:spPr>
          <a:xfrm>
            <a:off x="755651" y="1473201"/>
            <a:ext cx="7632700" cy="104910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When members of Titanic International Society visited the cemetery where Robert was buried, they were shocked to discover that the man they considered a hero lay in an unmarked grave. </a:t>
            </a:r>
          </a:p>
        </p:txBody>
      </p:sp>
    </p:spTree>
    <p:extLst>
      <p:ext uri="{BB962C8B-B14F-4D97-AF65-F5344CB8AC3E}">
        <p14:creationId xmlns:p14="http://schemas.microsoft.com/office/powerpoint/2010/main" val="2741220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Robert Hopkins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1" y="1544588"/>
            <a:ext cx="7632700" cy="7721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cs typeface="Twinkl"/>
              </a:rPr>
              <a:t>The society later unveiled a black granite headstone for Robert at a ceremony attended by some of his descendants.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755651" y="2841561"/>
            <a:ext cx="3109827" cy="3109827"/>
            <a:chOff x="755651" y="2858339"/>
            <a:chExt cx="3187175" cy="3187175"/>
          </a:xfrm>
        </p:grpSpPr>
        <p:sp>
          <p:nvSpPr>
            <p:cNvPr id="9" name="Oval 8"/>
            <p:cNvSpPr/>
            <p:nvPr/>
          </p:nvSpPr>
          <p:spPr>
            <a:xfrm>
              <a:off x="755651" y="2858339"/>
              <a:ext cx="3187175" cy="3187175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6153" y="3120173"/>
              <a:ext cx="2626170" cy="2663505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/>
        </p:nvSpPr>
        <p:spPr>
          <a:xfrm>
            <a:off x="3187816" y="2497450"/>
            <a:ext cx="50998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tribute on the gravestone reads: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38818" y="2961085"/>
            <a:ext cx="5385732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700" dirty="0"/>
              <a:t> Beloved father Robert John Hopkins; </a:t>
            </a:r>
            <a:br>
              <a:rPr lang="en-GB" sz="1700" dirty="0"/>
            </a:br>
            <a:r>
              <a:rPr lang="en-GB" sz="1700" dirty="0"/>
              <a:t>     able-bodied seaman and survivor of RMS Titanic;</a:t>
            </a:r>
            <a:br>
              <a:rPr lang="en-GB" sz="1700" dirty="0"/>
            </a:br>
            <a:r>
              <a:rPr lang="en-GB" sz="1700" dirty="0"/>
              <a:t>        November 30, 1868-November 17, 1943.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865478" y="3940994"/>
            <a:ext cx="45228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Underneath this are the words,</a:t>
            </a:r>
          </a:p>
          <a:p>
            <a:r>
              <a:rPr lang="en-GB" dirty="0"/>
              <a:t>  Nearer my God to Thee.</a:t>
            </a:r>
          </a:p>
        </p:txBody>
      </p:sp>
    </p:spTree>
    <p:extLst>
      <p:ext uri="{BB962C8B-B14F-4D97-AF65-F5344CB8AC3E}">
        <p14:creationId xmlns:p14="http://schemas.microsoft.com/office/powerpoint/2010/main" val="2240202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74</TotalTime>
  <Words>285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Twinkl</vt:lpstr>
      <vt:lpstr>Arial</vt:lpstr>
      <vt:lpstr>Calibri</vt:lpstr>
      <vt:lpstr>Office Theme</vt:lpstr>
      <vt:lpstr>PowerPoint Presentation</vt:lpstr>
      <vt:lpstr>Robert Hopkins</vt:lpstr>
      <vt:lpstr>Robert Hopkins</vt:lpstr>
      <vt:lpstr>Robert Hopkins</vt:lpstr>
      <vt:lpstr>Robert Hopkins</vt:lpstr>
      <vt:lpstr>Robert Hopkins</vt:lpstr>
      <vt:lpstr>Robert Hopkins</vt:lpstr>
      <vt:lpstr>Robert Hopkins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Fletcher</dc:creator>
  <cp:lastModifiedBy>G McDougall</cp:lastModifiedBy>
  <cp:revision>5</cp:revision>
  <dcterms:created xsi:type="dcterms:W3CDTF">2019-05-14T08:20:59Z</dcterms:created>
  <dcterms:modified xsi:type="dcterms:W3CDTF">2020-04-19T09:38:00Z</dcterms:modified>
</cp:coreProperties>
</file>