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57" r:id="rId4"/>
    <p:sldId id="259" r:id="rId5"/>
    <p:sldId id="260" r:id="rId6"/>
    <p:sldId id="261" r:id="rId7"/>
    <p:sldId id="262" r:id="rId8"/>
    <p:sldId id="263"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05" d="100"/>
          <a:sy n="105" d="100"/>
        </p:scale>
        <p:origin x="-976"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printerSettings" Target="printerSettings/printerSettings1.bin"/></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3DBBC733-AAA9-134D-B22E-37F5B2350586}" type="datetimeFigureOut">
              <a:rPr lang="en-US" smtClean="0"/>
              <a:t>19/04/20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209900-2FE8-B344-A5A6-615AC4150003}" type="slidenum">
              <a:rPr lang="en-US" smtClean="0"/>
              <a:t>‹#›</a:t>
            </a:fld>
            <a:endParaRPr lang="en-US"/>
          </a:p>
        </p:txBody>
      </p:sp>
    </p:spTree>
    <p:extLst>
      <p:ext uri="{BB962C8B-B14F-4D97-AF65-F5344CB8AC3E}">
        <p14:creationId xmlns:p14="http://schemas.microsoft.com/office/powerpoint/2010/main" val="1130632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3DBBC733-AAA9-134D-B22E-37F5B2350586}" type="datetimeFigureOut">
              <a:rPr lang="en-US" smtClean="0"/>
              <a:t>19/04/20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209900-2FE8-B344-A5A6-615AC4150003}" type="slidenum">
              <a:rPr lang="en-US" smtClean="0"/>
              <a:t>‹#›</a:t>
            </a:fld>
            <a:endParaRPr lang="en-US"/>
          </a:p>
        </p:txBody>
      </p:sp>
    </p:spTree>
    <p:extLst>
      <p:ext uri="{BB962C8B-B14F-4D97-AF65-F5344CB8AC3E}">
        <p14:creationId xmlns:p14="http://schemas.microsoft.com/office/powerpoint/2010/main" val="3767738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3DBBC733-AAA9-134D-B22E-37F5B2350586}" type="datetimeFigureOut">
              <a:rPr lang="en-US" smtClean="0"/>
              <a:t>19/04/20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209900-2FE8-B344-A5A6-615AC4150003}" type="slidenum">
              <a:rPr lang="en-US" smtClean="0"/>
              <a:t>‹#›</a:t>
            </a:fld>
            <a:endParaRPr lang="en-US"/>
          </a:p>
        </p:txBody>
      </p:sp>
    </p:spTree>
    <p:extLst>
      <p:ext uri="{BB962C8B-B14F-4D97-AF65-F5344CB8AC3E}">
        <p14:creationId xmlns:p14="http://schemas.microsoft.com/office/powerpoint/2010/main" val="14621804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3DBBC733-AAA9-134D-B22E-37F5B2350586}" type="datetimeFigureOut">
              <a:rPr lang="en-US" smtClean="0"/>
              <a:t>19/04/20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209900-2FE8-B344-A5A6-615AC4150003}" type="slidenum">
              <a:rPr lang="en-US" smtClean="0"/>
              <a:t>‹#›</a:t>
            </a:fld>
            <a:endParaRPr lang="en-US"/>
          </a:p>
        </p:txBody>
      </p:sp>
    </p:spTree>
    <p:extLst>
      <p:ext uri="{BB962C8B-B14F-4D97-AF65-F5344CB8AC3E}">
        <p14:creationId xmlns:p14="http://schemas.microsoft.com/office/powerpoint/2010/main" val="274736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3DBBC733-AAA9-134D-B22E-37F5B2350586}" type="datetimeFigureOut">
              <a:rPr lang="en-US" smtClean="0"/>
              <a:t>19/04/20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F209900-2FE8-B344-A5A6-615AC4150003}" type="slidenum">
              <a:rPr lang="en-US" smtClean="0"/>
              <a:t>‹#›</a:t>
            </a:fld>
            <a:endParaRPr lang="en-US"/>
          </a:p>
        </p:txBody>
      </p:sp>
    </p:spTree>
    <p:extLst>
      <p:ext uri="{BB962C8B-B14F-4D97-AF65-F5344CB8AC3E}">
        <p14:creationId xmlns:p14="http://schemas.microsoft.com/office/powerpoint/2010/main" val="4188792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3DBBC733-AAA9-134D-B22E-37F5B2350586}" type="datetimeFigureOut">
              <a:rPr lang="en-US" smtClean="0"/>
              <a:t>19/04/20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F209900-2FE8-B344-A5A6-615AC4150003}" type="slidenum">
              <a:rPr lang="en-US" smtClean="0"/>
              <a:t>‹#›</a:t>
            </a:fld>
            <a:endParaRPr lang="en-US"/>
          </a:p>
        </p:txBody>
      </p:sp>
    </p:spTree>
    <p:extLst>
      <p:ext uri="{BB962C8B-B14F-4D97-AF65-F5344CB8AC3E}">
        <p14:creationId xmlns:p14="http://schemas.microsoft.com/office/powerpoint/2010/main" val="923739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BBC733-AAA9-134D-B22E-37F5B2350586}" type="datetimeFigureOut">
              <a:rPr lang="en-US" smtClean="0"/>
              <a:t>19/04/20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F209900-2FE8-B344-A5A6-615AC4150003}" type="slidenum">
              <a:rPr lang="en-US" smtClean="0"/>
              <a:t>‹#›</a:t>
            </a:fld>
            <a:endParaRPr lang="en-US"/>
          </a:p>
        </p:txBody>
      </p:sp>
    </p:spTree>
    <p:extLst>
      <p:ext uri="{BB962C8B-B14F-4D97-AF65-F5344CB8AC3E}">
        <p14:creationId xmlns:p14="http://schemas.microsoft.com/office/powerpoint/2010/main" val="231535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3DBBC733-AAA9-134D-B22E-37F5B2350586}" type="datetimeFigureOut">
              <a:rPr lang="en-US" smtClean="0"/>
              <a:t>19/04/20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209900-2FE8-B344-A5A6-615AC4150003}" type="slidenum">
              <a:rPr lang="en-US" smtClean="0"/>
              <a:t>‹#›</a:t>
            </a:fld>
            <a:endParaRPr lang="en-US"/>
          </a:p>
        </p:txBody>
      </p:sp>
    </p:spTree>
    <p:extLst>
      <p:ext uri="{BB962C8B-B14F-4D97-AF65-F5344CB8AC3E}">
        <p14:creationId xmlns:p14="http://schemas.microsoft.com/office/powerpoint/2010/main" val="4154413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3DBBC733-AAA9-134D-B22E-37F5B2350586}" type="datetimeFigureOut">
              <a:rPr lang="en-US" smtClean="0"/>
              <a:t>19/04/20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209900-2FE8-B344-A5A6-615AC4150003}" type="slidenum">
              <a:rPr lang="en-US" smtClean="0"/>
              <a:t>‹#›</a:t>
            </a:fld>
            <a:endParaRPr lang="en-US"/>
          </a:p>
        </p:txBody>
      </p:sp>
    </p:spTree>
    <p:extLst>
      <p:ext uri="{BB962C8B-B14F-4D97-AF65-F5344CB8AC3E}">
        <p14:creationId xmlns:p14="http://schemas.microsoft.com/office/powerpoint/2010/main" val="2211300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3DBBC733-AAA9-134D-B22E-37F5B2350586}" type="datetimeFigureOut">
              <a:rPr lang="en-US" smtClean="0"/>
              <a:t>19/04/20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209900-2FE8-B344-A5A6-615AC4150003}" type="slidenum">
              <a:rPr lang="en-US" smtClean="0"/>
              <a:t>‹#›</a:t>
            </a:fld>
            <a:endParaRPr lang="en-US"/>
          </a:p>
        </p:txBody>
      </p:sp>
    </p:spTree>
    <p:extLst>
      <p:ext uri="{BB962C8B-B14F-4D97-AF65-F5344CB8AC3E}">
        <p14:creationId xmlns:p14="http://schemas.microsoft.com/office/powerpoint/2010/main" val="2263534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3DBBC733-AAA9-134D-B22E-37F5B2350586}" type="datetimeFigureOut">
              <a:rPr lang="en-US" smtClean="0"/>
              <a:t>19/04/20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209900-2FE8-B344-A5A6-615AC4150003}" type="slidenum">
              <a:rPr lang="en-US" smtClean="0"/>
              <a:t>‹#›</a:t>
            </a:fld>
            <a:endParaRPr lang="en-US"/>
          </a:p>
        </p:txBody>
      </p:sp>
    </p:spTree>
    <p:extLst>
      <p:ext uri="{BB962C8B-B14F-4D97-AF65-F5344CB8AC3E}">
        <p14:creationId xmlns:p14="http://schemas.microsoft.com/office/powerpoint/2010/main" val="115973110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BBC733-AAA9-134D-B22E-37F5B2350586}" type="datetimeFigureOut">
              <a:rPr lang="en-US" smtClean="0"/>
              <a:t>19/04/20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209900-2FE8-B344-A5A6-615AC4150003}" type="slidenum">
              <a:rPr lang="en-US" smtClean="0"/>
              <a:t>‹#›</a:t>
            </a:fld>
            <a:endParaRPr lang="en-US"/>
          </a:p>
        </p:txBody>
      </p:sp>
    </p:spTree>
    <p:extLst>
      <p:ext uri="{BB962C8B-B14F-4D97-AF65-F5344CB8AC3E}">
        <p14:creationId xmlns:p14="http://schemas.microsoft.com/office/powerpoint/2010/main" val="2525992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 Id="rId3"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alphaModFix amt="25000"/>
          </a:blip>
          <a:stretch>
            <a:fillRect/>
          </a:stretch>
        </p:blipFill>
        <p:spPr>
          <a:xfrm>
            <a:off x="152400" y="114300"/>
            <a:ext cx="8839200" cy="6629400"/>
          </a:xfrm>
          <a:prstGeom prst="rect">
            <a:avLst/>
          </a:prstGeom>
        </p:spPr>
      </p:pic>
      <p:sp>
        <p:nvSpPr>
          <p:cNvPr id="2" name="Title 1"/>
          <p:cNvSpPr>
            <a:spLocks noGrp="1"/>
          </p:cNvSpPr>
          <p:nvPr>
            <p:ph type="ctrTitle"/>
          </p:nvPr>
        </p:nvSpPr>
        <p:spPr>
          <a:xfrm>
            <a:off x="152400" y="2291787"/>
            <a:ext cx="8839200" cy="1557621"/>
          </a:xfrm>
        </p:spPr>
        <p:txBody>
          <a:bodyPr>
            <a:noAutofit/>
          </a:bodyPr>
          <a:lstStyle/>
          <a:p>
            <a:r>
              <a:rPr lang="en-US" sz="6600" dirty="0" smtClean="0"/>
              <a:t>Wonders of the World</a:t>
            </a:r>
            <a:endParaRPr lang="en-US" sz="6600" dirty="0"/>
          </a:p>
        </p:txBody>
      </p:sp>
    </p:spTree>
    <p:extLst>
      <p:ext uri="{BB962C8B-B14F-4D97-AF65-F5344CB8AC3E}">
        <p14:creationId xmlns:p14="http://schemas.microsoft.com/office/powerpoint/2010/main" val="886837548"/>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Paricutin Volcano</a:t>
            </a:r>
            <a:endParaRPr lang="en-US" dirty="0"/>
          </a:p>
        </p:txBody>
      </p:sp>
      <p:pic>
        <p:nvPicPr>
          <p:cNvPr id="4" name="Content Placeholder 3"/>
          <p:cNvPicPr>
            <a:picLocks noGrp="1"/>
          </p:cNvPicPr>
          <p:nvPr>
            <p:ph idx="1"/>
          </p:nvPr>
        </p:nvPicPr>
        <p:blipFill rotWithShape="1">
          <a:blip r:embed="rId2">
            <a:extLst>
              <a:ext uri="{28A0092B-C50C-407E-A947-70E740481C1C}">
                <a14:useLocalDpi xmlns:a14="http://schemas.microsoft.com/office/drawing/2010/main" val="0"/>
              </a:ext>
            </a:extLst>
          </a:blip>
          <a:srcRect t="5723" b="5723"/>
          <a:stretch/>
        </p:blipFill>
        <p:spPr bwMode="auto">
          <a:prstGeom prst="rect">
            <a:avLst/>
          </a:prstGeom>
          <a:noFill/>
          <a:ln>
            <a:noFill/>
          </a:ln>
          <a:extLst>
            <a:ext uri="{53640926-AAD7-44d8-BBD7-CCE9431645EC}">
              <a14:shadowObscured xmlns:a14="http://schemas.microsoft.com/office/drawing/2010/main"/>
            </a:ext>
            <a:ext uri="{FAA26D3D-D897-4be2-8F04-BA451C77F1D7}">
              <ma14:placeholderFlag xmlns:ma14="http://schemas.microsoft.com/office/mac/drawingml/2011/main"/>
            </a:ext>
          </a:extLst>
        </p:spPr>
      </p:pic>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457200" y="1600200"/>
            <a:ext cx="8229600" cy="4525963"/>
          </a:xfrm>
          <a:prstGeom prst="rect">
            <a:avLst/>
          </a:prstGeom>
          <a:noFill/>
          <a:ln>
            <a:noFill/>
          </a:ln>
        </p:spPr>
      </p:pic>
    </p:spTree>
    <p:extLst>
      <p:ext uri="{BB962C8B-B14F-4D97-AF65-F5344CB8AC3E}">
        <p14:creationId xmlns:p14="http://schemas.microsoft.com/office/powerpoint/2010/main" val="257750368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45124" y="4712550"/>
            <a:ext cx="1741676" cy="1413613"/>
          </a:xfrm>
        </p:spPr>
        <p:txBody>
          <a:bodyPr/>
          <a:lstStyle/>
          <a:p>
            <a:endParaRPr lang="en-US"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140335" y="527050"/>
            <a:ext cx="8863330" cy="5803900"/>
          </a:xfrm>
          <a:prstGeom prst="rect">
            <a:avLst/>
          </a:prstGeom>
          <a:noFill/>
          <a:ln>
            <a:noFill/>
          </a:ln>
        </p:spPr>
      </p:pic>
      <p:sp>
        <p:nvSpPr>
          <p:cNvPr id="6" name="Oval 5"/>
          <p:cNvSpPr/>
          <p:nvPr/>
        </p:nvSpPr>
        <p:spPr>
          <a:xfrm>
            <a:off x="982239" y="2906899"/>
            <a:ext cx="128980" cy="109133"/>
          </a:xfrm>
          <a:prstGeom prst="ellipse">
            <a:avLst/>
          </a:prstGeom>
          <a:solidFill>
            <a:srgbClr val="FF8000"/>
          </a:solidFill>
          <a:ln>
            <a:solidFill>
              <a:srgbClr val="FF8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3575354" y="1531440"/>
            <a:ext cx="128980" cy="109133"/>
          </a:xfrm>
          <a:prstGeom prst="ellipse">
            <a:avLst/>
          </a:prstGeom>
          <a:solidFill>
            <a:srgbClr val="3366FF"/>
          </a:solidFill>
          <a:ln>
            <a:solidFill>
              <a:srgbClr val="3366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extBox 7"/>
          <p:cNvSpPr txBox="1"/>
          <p:nvPr/>
        </p:nvSpPr>
        <p:spPr>
          <a:xfrm>
            <a:off x="168667" y="2906899"/>
            <a:ext cx="992160" cy="369332"/>
          </a:xfrm>
          <a:prstGeom prst="rect">
            <a:avLst/>
          </a:prstGeom>
          <a:noFill/>
        </p:spPr>
        <p:txBody>
          <a:bodyPr wrap="square" rtlCol="0">
            <a:spAutoFit/>
          </a:bodyPr>
          <a:lstStyle/>
          <a:p>
            <a:r>
              <a:rPr lang="en-US" dirty="0" smtClean="0">
                <a:solidFill>
                  <a:schemeClr val="accent6">
                    <a:lumMod val="75000"/>
                  </a:schemeClr>
                </a:solidFill>
              </a:rPr>
              <a:t>Mexico</a:t>
            </a:r>
            <a:endParaRPr lang="en-US" dirty="0">
              <a:solidFill>
                <a:schemeClr val="accent6">
                  <a:lumMod val="75000"/>
                </a:schemeClr>
              </a:solidFill>
            </a:endParaRPr>
          </a:p>
        </p:txBody>
      </p:sp>
      <p:sp>
        <p:nvSpPr>
          <p:cNvPr id="9" name="TextBox 8"/>
          <p:cNvSpPr txBox="1"/>
          <p:nvPr/>
        </p:nvSpPr>
        <p:spPr>
          <a:xfrm>
            <a:off x="2617517" y="1317407"/>
            <a:ext cx="1057790" cy="646331"/>
          </a:xfrm>
          <a:prstGeom prst="rect">
            <a:avLst/>
          </a:prstGeom>
          <a:noFill/>
        </p:spPr>
        <p:txBody>
          <a:bodyPr wrap="square" rtlCol="0">
            <a:spAutoFit/>
          </a:bodyPr>
          <a:lstStyle/>
          <a:p>
            <a:pPr algn="ctr"/>
            <a:r>
              <a:rPr lang="en-US" dirty="0" smtClean="0">
                <a:solidFill>
                  <a:schemeClr val="tx2">
                    <a:lumMod val="60000"/>
                    <a:lumOff val="40000"/>
                  </a:schemeClr>
                </a:solidFill>
              </a:rPr>
              <a:t>Northern Ireland</a:t>
            </a:r>
            <a:endParaRPr lang="en-US" dirty="0">
              <a:solidFill>
                <a:schemeClr val="tx2">
                  <a:lumMod val="60000"/>
                  <a:lumOff val="40000"/>
                </a:schemeClr>
              </a:solidFill>
            </a:endParaRPr>
          </a:p>
        </p:txBody>
      </p:sp>
    </p:spTree>
    <p:extLst>
      <p:ext uri="{BB962C8B-B14F-4D97-AF65-F5344CB8AC3E}">
        <p14:creationId xmlns:p14="http://schemas.microsoft.com/office/powerpoint/2010/main" val="2723373107"/>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52676"/>
            <a:ext cx="8229600" cy="4525963"/>
          </a:xfrm>
        </p:spPr>
        <p:txBody>
          <a:bodyPr/>
          <a:lstStyle/>
          <a:p>
            <a:pPr marL="0" indent="0" algn="just">
              <a:buNone/>
            </a:pPr>
            <a:r>
              <a:rPr lang="en-US" dirty="0" smtClean="0"/>
              <a:t>The Paricutin Volcano is in the state of Michoac</a:t>
            </a:r>
            <a:r>
              <a:rPr lang="en-US" dirty="0" smtClean="0"/>
              <a:t>án in Mexico.  This volcano is actually one of the Seven Natural Wonders of the World.  It is known as a cinder cone volcano; this steep conical shape was created by debris.  One of the most special things about this Natural Wonder of the World is that humans have been around to witness its activity from the beginning to its extinction.</a:t>
            </a:r>
            <a:endParaRPr lang="en-US" dirty="0"/>
          </a:p>
        </p:txBody>
      </p:sp>
    </p:spTree>
    <p:extLst>
      <p:ext uri="{BB962C8B-B14F-4D97-AF65-F5344CB8AC3E}">
        <p14:creationId xmlns:p14="http://schemas.microsoft.com/office/powerpoint/2010/main" val="749249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52676"/>
            <a:ext cx="8229600" cy="4525963"/>
          </a:xfrm>
        </p:spPr>
        <p:txBody>
          <a:bodyPr/>
          <a:lstStyle/>
          <a:p>
            <a:pPr marL="0" indent="0" algn="just">
              <a:buNone/>
            </a:pPr>
            <a:r>
              <a:rPr lang="en-US" dirty="0" smtClean="0"/>
              <a:t>Two weeks before the quick growth of Paricutin, the villagers in the area reported loud rumblings in the ground as well as feeling an earthquake sensation.  </a:t>
            </a:r>
            <a:r>
              <a:rPr lang="en-US" dirty="0" err="1" smtClean="0"/>
              <a:t>Dionisio</a:t>
            </a:r>
            <a:r>
              <a:rPr lang="en-US" dirty="0" smtClean="0"/>
              <a:t> </a:t>
            </a:r>
            <a:r>
              <a:rPr lang="en-US" dirty="0" err="1" smtClean="0"/>
              <a:t>Pulido</a:t>
            </a:r>
            <a:r>
              <a:rPr lang="en-US" dirty="0" smtClean="0"/>
              <a:t> and his wife were the first people to see the volcanic eruption in February 1943 in their cornfield.  Imagine having a volcano in your back garden!</a:t>
            </a:r>
            <a:endParaRPr lang="en-US" dirty="0"/>
          </a:p>
        </p:txBody>
      </p:sp>
    </p:spTree>
    <p:extLst>
      <p:ext uri="{BB962C8B-B14F-4D97-AF65-F5344CB8AC3E}">
        <p14:creationId xmlns:p14="http://schemas.microsoft.com/office/powerpoint/2010/main" val="3851373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Paricutin Volcano Facts</a:t>
            </a:r>
            <a:endParaRPr lang="en-US" dirty="0"/>
          </a:p>
        </p:txBody>
      </p:sp>
      <p:sp>
        <p:nvSpPr>
          <p:cNvPr id="3" name="Content Placeholder 2"/>
          <p:cNvSpPr>
            <a:spLocks noGrp="1"/>
          </p:cNvSpPr>
          <p:nvPr>
            <p:ph idx="1"/>
          </p:nvPr>
        </p:nvSpPr>
        <p:spPr/>
        <p:txBody>
          <a:bodyPr>
            <a:normAutofit fontScale="85000" lnSpcReduction="10000"/>
          </a:bodyPr>
          <a:lstStyle/>
          <a:p>
            <a:pPr algn="just"/>
            <a:r>
              <a:rPr lang="en-US" dirty="0" smtClean="0"/>
              <a:t>The Paricutin Volcano is part of the Ring of Fire.  The Ring of Fire is an area of high earthquake and volcanic activity.  This happens in the Pacific Ocean.</a:t>
            </a:r>
          </a:p>
          <a:p>
            <a:pPr algn="just"/>
            <a:r>
              <a:rPr lang="en-US" dirty="0" smtClean="0"/>
              <a:t>This particular volcano grew very quickly.  It started off as small eruptions of ash and stones.  These small eruptions grew into eruptions the height of a five story building in only a week!</a:t>
            </a:r>
          </a:p>
          <a:p>
            <a:pPr algn="just"/>
            <a:r>
              <a:rPr lang="en-US" dirty="0" smtClean="0"/>
              <a:t>It continued to grow and grow and in a year the volcano had reached 336 meters.  The final height that the volcano reached by the end of its life was 424 meters.</a:t>
            </a:r>
            <a:endParaRPr lang="en-US" dirty="0"/>
          </a:p>
        </p:txBody>
      </p:sp>
    </p:spTree>
    <p:extLst>
      <p:ext uri="{BB962C8B-B14F-4D97-AF65-F5344CB8AC3E}">
        <p14:creationId xmlns:p14="http://schemas.microsoft.com/office/powerpoint/2010/main" val="3895855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25714"/>
            <a:ext cx="8229600" cy="5400449"/>
          </a:xfrm>
        </p:spPr>
        <p:txBody>
          <a:bodyPr>
            <a:normAutofit lnSpcReduction="10000"/>
          </a:bodyPr>
          <a:lstStyle/>
          <a:p>
            <a:pPr algn="just"/>
            <a:r>
              <a:rPr lang="en-US" dirty="0" smtClean="0"/>
              <a:t>The Paricutin Volcano continued to erupt for eight years until 1952.  The volcano has remained silent since then.  It is believed to be a monogenetic volcano and that means that when it is finished erupting it will never explode again.</a:t>
            </a:r>
          </a:p>
          <a:p>
            <a:pPr algn="just"/>
            <a:r>
              <a:rPr lang="en-US" dirty="0" smtClean="0"/>
              <a:t>The volcano was named after the village where it is located.</a:t>
            </a:r>
          </a:p>
          <a:p>
            <a:pPr algn="just"/>
            <a:r>
              <a:rPr lang="en-US" dirty="0" smtClean="0"/>
              <a:t>Did you know that when the lava from a volcano cools and hardens, the hard rock that it forms is called basalt?</a:t>
            </a:r>
            <a:endParaRPr lang="en-US" dirty="0"/>
          </a:p>
        </p:txBody>
      </p:sp>
    </p:spTree>
    <p:extLst>
      <p:ext uri="{BB962C8B-B14F-4D97-AF65-F5344CB8AC3E}">
        <p14:creationId xmlns:p14="http://schemas.microsoft.com/office/powerpoint/2010/main" val="3236401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25714"/>
            <a:ext cx="8229600" cy="5400449"/>
          </a:xfrm>
        </p:spPr>
        <p:txBody>
          <a:bodyPr>
            <a:normAutofit fontScale="92500"/>
          </a:bodyPr>
          <a:lstStyle/>
          <a:p>
            <a:pPr algn="just"/>
            <a:r>
              <a:rPr lang="en-US" dirty="0" smtClean="0"/>
              <a:t>The residents of the village had to evacuate their homes because of the explosions and soon the area became unsafe for them to live there anymore.  By 1944, the village had disappeared as it was completely covered by lava with only the top part of San Juan </a:t>
            </a:r>
            <a:r>
              <a:rPr lang="en-US" dirty="0" err="1" smtClean="0"/>
              <a:t>Parangaricutiro</a:t>
            </a:r>
            <a:r>
              <a:rPr lang="en-US" dirty="0" smtClean="0"/>
              <a:t> church still visible.</a:t>
            </a:r>
          </a:p>
          <a:p>
            <a:pPr algn="just"/>
            <a:r>
              <a:rPr lang="en-US" dirty="0" smtClean="0"/>
              <a:t>You can climb the volcano and it is an amazing thing to do!  It is definitely a bit scary but experiencing one of the Seven Natural Wonders of the World would be unforgettable!</a:t>
            </a:r>
            <a:endParaRPr lang="en-US" dirty="0"/>
          </a:p>
        </p:txBody>
      </p:sp>
    </p:spTree>
    <p:extLst>
      <p:ext uri="{BB962C8B-B14F-4D97-AF65-F5344CB8AC3E}">
        <p14:creationId xmlns:p14="http://schemas.microsoft.com/office/powerpoint/2010/main" val="2864818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70</TotalTime>
  <Words>414</Words>
  <Application>Microsoft Macintosh PowerPoint</Application>
  <PresentationFormat>On-screen Show (4:3)</PresentationFormat>
  <Paragraphs>15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Wonders of the World</vt:lpstr>
      <vt:lpstr>Paricutin Volcano</vt:lpstr>
      <vt:lpstr>PowerPoint Presentation</vt:lpstr>
      <vt:lpstr>PowerPoint Presentation</vt:lpstr>
      <vt:lpstr>PowerPoint Presentation</vt:lpstr>
      <vt:lpstr>Paricutin Volcano Facts</vt:lpstr>
      <vt:lpstr>PowerPoint Presentation</vt:lpstr>
      <vt:lpstr>PowerPoint Presentation</vt:lpstr>
    </vt:vector>
  </TitlesOfParts>
  <Company>AG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Wonders of the World</dc:title>
  <dc:creator>Ashleigh Gillespie</dc:creator>
  <cp:lastModifiedBy>Ashleigh Gillespie</cp:lastModifiedBy>
  <cp:revision>8</cp:revision>
  <dcterms:created xsi:type="dcterms:W3CDTF">2019-04-28T14:11:47Z</dcterms:created>
  <dcterms:modified xsi:type="dcterms:W3CDTF">2020-04-19T16:25:48Z</dcterms:modified>
</cp:coreProperties>
</file>